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64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5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60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5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95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1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34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05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52E6-C158-4C8C-9156-3C8ABBDE68B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A555A-9D89-4B7F-BDD3-7F757B92F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59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872208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solidFill>
                  <a:srgbClr val="0070C0"/>
                </a:solidFill>
              </a:rPr>
              <a:t>Moving onto the </a:t>
            </a:r>
            <a:br>
              <a:rPr lang="en-GB" sz="5400" b="1" dirty="0" smtClean="0">
                <a:solidFill>
                  <a:srgbClr val="0070C0"/>
                </a:solidFill>
              </a:rPr>
            </a:br>
            <a:r>
              <a:rPr lang="en-GB" sz="5400" b="1" dirty="0" smtClean="0">
                <a:solidFill>
                  <a:srgbClr val="0070C0"/>
                </a:solidFill>
              </a:rPr>
              <a:t>National Curriculum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5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GB" dirty="0" smtClean="0"/>
              <a:t>What’s changed?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554461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GB" b="1" dirty="0">
                <a:solidFill>
                  <a:srgbClr val="0070C0"/>
                </a:solidFill>
              </a:rPr>
              <a:t>C</a:t>
            </a:r>
            <a:r>
              <a:rPr lang="en-GB" b="1" dirty="0" smtClean="0">
                <a:solidFill>
                  <a:srgbClr val="0070C0"/>
                </a:solidFill>
              </a:rPr>
              <a:t>ore subjects</a:t>
            </a:r>
            <a:endParaRPr lang="en-GB" dirty="0"/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Cross </a:t>
            </a:r>
            <a:r>
              <a:rPr lang="en-GB" b="1" dirty="0" smtClean="0">
                <a:solidFill>
                  <a:srgbClr val="0070C0"/>
                </a:solidFill>
              </a:rPr>
              <a:t>curricular </a:t>
            </a:r>
            <a:r>
              <a:rPr lang="en-GB" b="1" dirty="0" smtClean="0">
                <a:solidFill>
                  <a:srgbClr val="0070C0"/>
                </a:solidFill>
              </a:rPr>
              <a:t>lessons</a:t>
            </a:r>
            <a:endParaRPr lang="en-GB" dirty="0"/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The Foundation </a:t>
            </a:r>
            <a:r>
              <a:rPr lang="en-GB" b="1" dirty="0" smtClean="0">
                <a:solidFill>
                  <a:srgbClr val="0070C0"/>
                </a:solidFill>
              </a:rPr>
              <a:t>subjects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To a</a:t>
            </a:r>
            <a:r>
              <a:rPr lang="en-GB" b="1" dirty="0" smtClean="0">
                <a:solidFill>
                  <a:srgbClr val="0070C0"/>
                </a:solidFill>
              </a:rPr>
              <a:t>pply </a:t>
            </a:r>
            <a:r>
              <a:rPr lang="en-GB" b="1" dirty="0" smtClean="0">
                <a:solidFill>
                  <a:srgbClr val="0070C0"/>
                </a:solidFill>
              </a:rPr>
              <a:t>understanding and make key </a:t>
            </a:r>
            <a:r>
              <a:rPr lang="en-GB" b="1" dirty="0" smtClean="0">
                <a:solidFill>
                  <a:srgbClr val="0070C0"/>
                </a:solidFill>
              </a:rPr>
              <a:t>links</a:t>
            </a:r>
            <a:endParaRPr lang="en-GB" dirty="0"/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Higher expectations</a:t>
            </a:r>
            <a:endParaRPr lang="en-GB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039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pennock2.311\AppData\Local\Microsoft\Windows\Temporary Internet Files\Content.IE5\IIIP1884\math_symbol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08720"/>
            <a:ext cx="3942437" cy="5256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42400"/>
            <a:ext cx="8229600" cy="4896544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Number and Place </a:t>
            </a:r>
            <a:r>
              <a:rPr lang="en-GB" b="1" dirty="0" smtClean="0">
                <a:solidFill>
                  <a:srgbClr val="0070C0"/>
                </a:solidFill>
              </a:rPr>
              <a:t>Value</a:t>
            </a:r>
            <a:endParaRPr lang="en-GB" dirty="0" smtClean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   </a:t>
            </a:r>
            <a:r>
              <a:rPr lang="en-GB" b="1" dirty="0" smtClean="0">
                <a:solidFill>
                  <a:srgbClr val="FF0000"/>
                </a:solidFill>
              </a:rPr>
              <a:t>Ways </a:t>
            </a:r>
            <a:r>
              <a:rPr lang="en-GB" b="1" dirty="0" smtClean="0">
                <a:solidFill>
                  <a:srgbClr val="FF0000"/>
                </a:solidFill>
              </a:rPr>
              <a:t>to </a:t>
            </a:r>
            <a:r>
              <a:rPr lang="en-GB" b="1" dirty="0" smtClean="0">
                <a:solidFill>
                  <a:srgbClr val="FF0000"/>
                </a:solidFill>
              </a:rPr>
              <a:t>help</a:t>
            </a:r>
            <a:endParaRPr lang="en-GB" dirty="0" smtClean="0"/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>
              <a:buBlip>
                <a:blip r:embed="rId3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Money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Ways </a:t>
            </a:r>
            <a:r>
              <a:rPr lang="en-GB" b="1" dirty="0">
                <a:solidFill>
                  <a:srgbClr val="FF0000"/>
                </a:solidFill>
              </a:rPr>
              <a:t>to </a:t>
            </a:r>
            <a:r>
              <a:rPr lang="en-GB" b="1" dirty="0" smtClean="0">
                <a:solidFill>
                  <a:srgbClr val="FF0000"/>
                </a:solidFill>
              </a:rPr>
              <a:t>help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>
              <a:buBlip>
                <a:blip r:embed="rId3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Time 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Ways </a:t>
            </a:r>
            <a:r>
              <a:rPr lang="en-GB" b="1" dirty="0" smtClean="0">
                <a:solidFill>
                  <a:srgbClr val="FF0000"/>
                </a:solidFill>
              </a:rPr>
              <a:t>to </a:t>
            </a:r>
            <a:r>
              <a:rPr lang="en-GB" b="1" dirty="0" smtClean="0">
                <a:solidFill>
                  <a:srgbClr val="FF0000"/>
                </a:solidFill>
              </a:rPr>
              <a:t>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4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tse1.mm.bing.net/th?&amp;id=OIP.M924cefd30630e2f3f06b6a612e8dfa79H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52736"/>
            <a:ext cx="417838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274"/>
            <a:ext cx="8229600" cy="809391"/>
          </a:xfrm>
        </p:spPr>
        <p:txBody>
          <a:bodyPr/>
          <a:lstStyle/>
          <a:p>
            <a:r>
              <a:rPr lang="en-GB" dirty="0" smtClean="0"/>
              <a:t>English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38752"/>
            <a:ext cx="7848872" cy="3324512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GB" sz="3400" b="1" dirty="0" smtClean="0">
                <a:solidFill>
                  <a:srgbClr val="0070C0"/>
                </a:solidFill>
              </a:rPr>
              <a:t>Phonics </a:t>
            </a:r>
            <a:endParaRPr lang="en-GB" sz="3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400" b="1" dirty="0" smtClean="0">
                <a:solidFill>
                  <a:srgbClr val="FF0000"/>
                </a:solidFill>
              </a:rPr>
              <a:t>   Ways </a:t>
            </a:r>
            <a:r>
              <a:rPr lang="en-GB" sz="3400" b="1" dirty="0">
                <a:solidFill>
                  <a:srgbClr val="FF0000"/>
                </a:solidFill>
              </a:rPr>
              <a:t>to </a:t>
            </a:r>
            <a:r>
              <a:rPr lang="en-GB" sz="3400" b="1" dirty="0" smtClean="0">
                <a:solidFill>
                  <a:srgbClr val="FF0000"/>
                </a:solidFill>
              </a:rPr>
              <a:t>help</a:t>
            </a:r>
          </a:p>
          <a:p>
            <a:pPr marL="0" indent="0">
              <a:buNone/>
            </a:pPr>
            <a:endParaRPr lang="en-GB" sz="3400" dirty="0"/>
          </a:p>
          <a:p>
            <a:pPr>
              <a:buBlip>
                <a:blip r:embed="rId3"/>
              </a:buBlip>
            </a:pPr>
            <a:r>
              <a:rPr lang="en-GB" sz="3400" b="1" dirty="0" smtClean="0">
                <a:solidFill>
                  <a:srgbClr val="0070C0"/>
                </a:solidFill>
              </a:rPr>
              <a:t>Handwriting</a:t>
            </a:r>
            <a:r>
              <a:rPr lang="en-GB" sz="3400" dirty="0" smtClean="0"/>
              <a:t> </a:t>
            </a:r>
            <a:endParaRPr lang="en-GB" sz="3400" dirty="0" smtClean="0"/>
          </a:p>
          <a:p>
            <a:pPr marL="0" indent="0">
              <a:buNone/>
            </a:pPr>
            <a:r>
              <a:rPr lang="en-GB" sz="3400" b="1" dirty="0" smtClean="0">
                <a:solidFill>
                  <a:srgbClr val="FF0000"/>
                </a:solidFill>
              </a:rPr>
              <a:t>   Ways </a:t>
            </a:r>
            <a:r>
              <a:rPr lang="en-GB" sz="3400" b="1" dirty="0">
                <a:solidFill>
                  <a:srgbClr val="FF0000"/>
                </a:solidFill>
              </a:rPr>
              <a:t>to </a:t>
            </a:r>
            <a:r>
              <a:rPr lang="en-GB" sz="3400" b="1" dirty="0" smtClean="0">
                <a:solidFill>
                  <a:srgbClr val="FF0000"/>
                </a:solidFill>
              </a:rPr>
              <a:t>help</a:t>
            </a:r>
            <a:endParaRPr lang="en-GB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pennock2.311\AppData\Local\Microsoft\Windows\Temporary Internet Files\Content.IE5\0S5ZR4VV\220px-Nuvola_apps_edu_scienc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2816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124" y="252845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85584" cy="4248472"/>
          </a:xfrm>
          <a:noFill/>
        </p:spPr>
        <p:txBody>
          <a:bodyPr>
            <a:noAutofit/>
          </a:bodyPr>
          <a:lstStyle/>
          <a:p>
            <a:pPr>
              <a:lnSpc>
                <a:spcPct val="200000"/>
              </a:lnSpc>
              <a:buBlip>
                <a:blip r:embed="rId3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Plants</a:t>
            </a:r>
            <a:endParaRPr lang="en-GB" b="1" dirty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  <a:buBlip>
                <a:blip r:embed="rId3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Animals</a:t>
            </a:r>
            <a:endParaRPr lang="en-GB" dirty="0" smtClean="0"/>
          </a:p>
          <a:p>
            <a:pPr>
              <a:lnSpc>
                <a:spcPct val="200000"/>
              </a:lnSpc>
              <a:buBlip>
                <a:blip r:embed="rId3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Seasonal </a:t>
            </a:r>
            <a:r>
              <a:rPr lang="en-GB" b="1" dirty="0" smtClean="0">
                <a:solidFill>
                  <a:srgbClr val="0070C0"/>
                </a:solidFill>
              </a:rPr>
              <a:t>change</a:t>
            </a:r>
          </a:p>
          <a:p>
            <a:pPr marL="0" indent="0">
              <a:lnSpc>
                <a:spcPct val="200000"/>
              </a:lnSpc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Ways </a:t>
            </a:r>
            <a:r>
              <a:rPr lang="en-GB" b="1" dirty="0" smtClean="0">
                <a:solidFill>
                  <a:srgbClr val="FF0000"/>
                </a:solidFill>
              </a:rPr>
              <a:t>to help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pennock2.311\AppData\Local\Microsoft\Windows\Temporary Internet Files\Content.IE5\WD2XGCTA\test-clip-art-cpa-school-tes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24844"/>
            <a:ext cx="429167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71600" y="2276872"/>
            <a:ext cx="7316014" cy="2592288"/>
          </a:xfrm>
          <a:noFill/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Year 1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>
              <a:buBlip>
                <a:blip r:embed="rId3"/>
              </a:buBlip>
            </a:pPr>
            <a:r>
              <a:rPr lang="en-GB" b="1" dirty="0" smtClean="0">
                <a:solidFill>
                  <a:srgbClr val="0070C0"/>
                </a:solidFill>
              </a:rPr>
              <a:t>Year </a:t>
            </a:r>
            <a:r>
              <a:rPr lang="en-GB" b="1" dirty="0" smtClean="0">
                <a:solidFill>
                  <a:srgbClr val="0070C0"/>
                </a:solidFill>
              </a:rPr>
              <a:t>2</a:t>
            </a:r>
            <a:endParaRPr lang="en-GB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</TotalTime>
  <Words>67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Moving onto the  National Curriculum</vt:lpstr>
      <vt:lpstr>What’s changed?</vt:lpstr>
      <vt:lpstr>Maths</vt:lpstr>
      <vt:lpstr>English</vt:lpstr>
      <vt:lpstr>Science</vt:lpstr>
      <vt:lpstr>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Clare</dc:creator>
  <cp:lastModifiedBy>Brown, Clare</cp:lastModifiedBy>
  <cp:revision>19</cp:revision>
  <dcterms:created xsi:type="dcterms:W3CDTF">2015-09-03T13:49:22Z</dcterms:created>
  <dcterms:modified xsi:type="dcterms:W3CDTF">2015-09-10T13:35:28Z</dcterms:modified>
</cp:coreProperties>
</file>