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Precision Teaching at home.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04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your child does precision teaching at school, it would be really beneficial for them to continue with this with you whilst the school is closed.</a:t>
            </a:r>
          </a:p>
          <a:p>
            <a:r>
              <a:rPr lang="en-GB" dirty="0" smtClean="0"/>
              <a:t>This guide will hopefully be easy to follow so you will be able to continue using precision teaching at home.</a:t>
            </a:r>
          </a:p>
          <a:p>
            <a:r>
              <a:rPr lang="en-GB" dirty="0" smtClean="0"/>
              <a:t>Precision Teaching develops fluency and accuracy so the children can master the skill.</a:t>
            </a:r>
          </a:p>
          <a:p>
            <a:r>
              <a:rPr lang="en-GB" dirty="0" smtClean="0"/>
              <a:t>It needs to be delivered daily but only takes 15-20 minutes.</a:t>
            </a:r>
          </a:p>
          <a:p>
            <a:r>
              <a:rPr lang="en-GB" dirty="0" smtClean="0"/>
              <a:t>The child needs to be involved in the monitoring of the progress so that they can see their success.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771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will it work?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Your child’s class teacher will let you know what phase your child is working on.</a:t>
            </a:r>
          </a:p>
          <a:p>
            <a:r>
              <a:rPr lang="en-GB" dirty="0" smtClean="0"/>
              <a:t>You will then need to download the resources for that phase and either print or read them off the screen.</a:t>
            </a:r>
          </a:p>
          <a:p>
            <a:r>
              <a:rPr lang="en-GB" dirty="0" smtClean="0"/>
              <a:t>You will also need to print off a ‘Precision Teaching Chart’ to complete.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981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 ONE - TEACHING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Starting with the first sheet you need to look at the 4 sounds / words you are going to learn.</a:t>
            </a:r>
          </a:p>
          <a:p>
            <a:r>
              <a:rPr lang="en-GB" dirty="0" smtClean="0"/>
              <a:t>You point to the sound and say it. ‘I say …..’</a:t>
            </a:r>
          </a:p>
          <a:p>
            <a:r>
              <a:rPr lang="en-GB" dirty="0" smtClean="0"/>
              <a:t>Then point to the sound and you both say it ‘ We say ….’</a:t>
            </a:r>
          </a:p>
          <a:p>
            <a:r>
              <a:rPr lang="en-GB" dirty="0" smtClean="0"/>
              <a:t>Then point to the sound and your child says it on their own ‘You say …’</a:t>
            </a:r>
          </a:p>
          <a:p>
            <a:r>
              <a:rPr lang="en-GB" dirty="0" smtClean="0"/>
              <a:t>Do this for all the sounds / words you are learning at the beginning of each session.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04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 Two – Reading the probe sheet.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Your child now needs to read across the rows of the probe sheet to see how many of the words/ sounds they can read in one minute. </a:t>
            </a:r>
            <a:endParaRPr lang="en-GB" dirty="0"/>
          </a:p>
          <a:p>
            <a:r>
              <a:rPr lang="en-GB" dirty="0" smtClean="0"/>
              <a:t>Set a timer for one minute and begin.</a:t>
            </a:r>
          </a:p>
          <a:p>
            <a:r>
              <a:rPr lang="en-GB" dirty="0" smtClean="0"/>
              <a:t>If they get to the bottom of the sheet, go back to the beginning.</a:t>
            </a:r>
          </a:p>
          <a:p>
            <a:r>
              <a:rPr lang="en-GB" dirty="0" smtClean="0"/>
              <a:t>You need to keep a record of how many words they read in total and how many errors they made.</a:t>
            </a:r>
          </a:p>
          <a:p>
            <a:r>
              <a:rPr lang="en-GB" dirty="0" smtClean="0"/>
              <a:t>If they are stuck on a sound/ word, give them 3 seconds and then move 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266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 Three -Charting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Print off a ‘Precision Teaching Chart’</a:t>
            </a:r>
          </a:p>
          <a:p>
            <a:r>
              <a:rPr lang="en-GB" dirty="0" smtClean="0"/>
              <a:t>Put a cross to record the number of words your child read and on the same axis put another cross to show the number of errors they made.</a:t>
            </a:r>
          </a:p>
          <a:p>
            <a:r>
              <a:rPr lang="en-GB" dirty="0" smtClean="0"/>
              <a:t>Over the week, the number of words read should increase and the errors should decrease. </a:t>
            </a:r>
            <a:endParaRPr lang="en-GB" dirty="0"/>
          </a:p>
          <a:p>
            <a:r>
              <a:rPr lang="en-GB" dirty="0" smtClean="0"/>
              <a:t>You are aiming to read at least 40 sounds/words per minute by the end of the week.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660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 FOUR – Generalisation 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Finally you need to do an activity where your child will use the skills they have just learnt.</a:t>
            </a:r>
          </a:p>
          <a:p>
            <a:r>
              <a:rPr lang="en-GB" dirty="0" smtClean="0"/>
              <a:t>They could read a book to you.</a:t>
            </a:r>
          </a:p>
          <a:p>
            <a:r>
              <a:rPr lang="en-GB" dirty="0" smtClean="0"/>
              <a:t>They highlight all the sounds /words they have been learning in an newspaper.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983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Work through the sheets in order.</a:t>
            </a:r>
          </a:p>
          <a:p>
            <a:r>
              <a:rPr lang="en-GB" dirty="0" smtClean="0"/>
              <a:t>When your child reaches 40 in a minute for 3 consecutive days, move on to the next sheet.</a:t>
            </a:r>
          </a:p>
          <a:p>
            <a:r>
              <a:rPr lang="en-GB" dirty="0" smtClean="0"/>
              <a:t>If after 8 days they are not reaching 40 words/sounds a minute, email us and we will adapt or advise.</a:t>
            </a:r>
          </a:p>
          <a:p>
            <a:r>
              <a:rPr lang="en-GB" dirty="0" smtClean="0"/>
              <a:t>The 3</a:t>
            </a:r>
            <a:r>
              <a:rPr lang="en-GB" baseline="30000" dirty="0" smtClean="0"/>
              <a:t>rd</a:t>
            </a:r>
            <a:r>
              <a:rPr lang="en-GB" dirty="0" smtClean="0"/>
              <a:t> sheet will always be a revision of the last 2 sheets.</a:t>
            </a:r>
          </a:p>
          <a:p>
            <a:r>
              <a:rPr lang="en-GB" dirty="0" smtClean="0"/>
              <a:t>Make sure your child can see on their chart that their skills are getting better.</a:t>
            </a:r>
          </a:p>
          <a:p>
            <a:r>
              <a:rPr lang="en-GB" dirty="0" smtClean="0"/>
              <a:t>Please email with any queries and if you can email a photo/ scan of the charts as you </a:t>
            </a:r>
            <a:r>
              <a:rPr lang="en-GB" smtClean="0"/>
              <a:t>go along.</a:t>
            </a:r>
            <a:endParaRPr lang="en-GB" dirty="0" smtClean="0"/>
          </a:p>
          <a:p>
            <a:r>
              <a:rPr lang="en-GB" dirty="0" smtClean="0"/>
              <a:t>Good luck!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4432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</TotalTime>
  <Words>575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Precision Teaching at home.</vt:lpstr>
      <vt:lpstr>Introduction</vt:lpstr>
      <vt:lpstr>How will it work?</vt:lpstr>
      <vt:lpstr>STEP ONE - TEACHING</vt:lpstr>
      <vt:lpstr>Step Two – Reading the probe sheet.</vt:lpstr>
      <vt:lpstr>Step Three -Charting</vt:lpstr>
      <vt:lpstr>STEP FOUR – Generalisation Activity</vt:lpstr>
      <vt:lpstr>Finally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Precision Teaching at home.</dc:title>
  <dc:creator>Elizabeth Birchall</dc:creator>
  <cp:lastModifiedBy>Tracy Marsh</cp:lastModifiedBy>
  <cp:revision>6</cp:revision>
  <dcterms:created xsi:type="dcterms:W3CDTF">2020-03-19T12:10:28Z</dcterms:created>
  <dcterms:modified xsi:type="dcterms:W3CDTF">2020-03-19T15:54:18Z</dcterms:modified>
</cp:coreProperties>
</file>