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2" r:id="rId4"/>
    <p:sldId id="264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76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03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14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28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53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73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09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18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49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46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74053-ECA6-4DF6-B587-EA751DBEA708}" type="datetimeFigureOut">
              <a:rPr lang="en-GB" smtClean="0"/>
              <a:t>12/07/2022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0D52-1CF5-41BE-B04F-54E42064BA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89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2600" algn="ctr">
              <a:lnSpc>
                <a:spcPts val="6615"/>
              </a:lnSpc>
              <a:spcAft>
                <a:spcPts val="0"/>
              </a:spcAft>
            </a:pPr>
            <a:r>
              <a:rPr lang="en-GB" sz="8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GB" sz="8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8000" dirty="0" smtClean="0">
                <a:latin typeface="Calibri" panose="020F0502020204030204" pitchFamily="34" charset="0"/>
                <a:ea typeface="Calibri" panose="020F0502020204030204" pitchFamily="34" charset="0"/>
              </a:rPr>
              <a:t>Welcome </a:t>
            </a:r>
            <a:r>
              <a:rPr lang="en-GB" sz="8000" dirty="0">
                <a:latin typeface="Calibri" panose="020F0502020204030204" pitchFamily="34" charset="0"/>
                <a:ea typeface="Calibri" panose="020F0502020204030204" pitchFamily="34" charset="0"/>
              </a:rPr>
              <a:t>to Year </a:t>
            </a:r>
            <a:r>
              <a:rPr lang="en-GB" sz="8000" dirty="0" smtClean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GB" sz="9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GB" sz="9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9" y="2474174"/>
            <a:ext cx="3475818" cy="340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138" y="2474174"/>
            <a:ext cx="7679332" cy="32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Join us as we go back in time, to learn about famous people and events from the past.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0" y="2010352"/>
            <a:ext cx="313296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00" y="1804438"/>
            <a:ext cx="3115110" cy="4763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89" y="1859534"/>
            <a:ext cx="3646238" cy="46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96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Where will our exciting reading adventures take us ? We love to use our imaginations.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70" y="3464069"/>
            <a:ext cx="3234122" cy="30788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27" y="1770206"/>
            <a:ext cx="3286746" cy="2609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0" y="3600594"/>
            <a:ext cx="2942359" cy="2942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18" y="4693918"/>
            <a:ext cx="2069136" cy="19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97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 Our favourite things are…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dirty="0" smtClean="0"/>
              <a:t>Miss Burke especially enjoys </a:t>
            </a:r>
          </a:p>
          <a:p>
            <a:pPr algn="ctr"/>
            <a:r>
              <a:rPr lang="en-GB" dirty="0" smtClean="0"/>
              <a:t>Art and DT.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68582"/>
            <a:ext cx="5183188" cy="962601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Mrs Brown really likes reading            and being outdoors.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4568" y="2505075"/>
            <a:ext cx="3684588" cy="368458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 b="6139"/>
          <a:stretch/>
        </p:blipFill>
        <p:spPr>
          <a:xfrm>
            <a:off x="7076661" y="2650848"/>
            <a:ext cx="3723362" cy="3776455"/>
          </a:xfrm>
        </p:spPr>
      </p:pic>
    </p:spTree>
    <p:extLst>
      <p:ext uri="{BB962C8B-B14F-4D97-AF65-F5344CB8AC3E}">
        <p14:creationId xmlns:p14="http://schemas.microsoft.com/office/powerpoint/2010/main" val="345973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We enjoy…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7252"/>
            <a:ext cx="5157787" cy="88230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Miss </a:t>
            </a:r>
            <a:r>
              <a:rPr lang="en-GB" dirty="0" err="1" smtClean="0"/>
              <a:t>Jupp</a:t>
            </a:r>
            <a:r>
              <a:rPr lang="en-GB" dirty="0" smtClean="0"/>
              <a:t> loves Music, it is one of her favourite things.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13164"/>
            <a:ext cx="5183188" cy="981075"/>
          </a:xfrm>
        </p:spPr>
        <p:txBody>
          <a:bodyPr/>
          <a:lstStyle/>
          <a:p>
            <a:pPr algn="ctr"/>
            <a:r>
              <a:rPr lang="en-GB" dirty="0" smtClean="0"/>
              <a:t>Miss Monaghan loves History, imaging what life was like in the past.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21500" y="2505075"/>
            <a:ext cx="3684588" cy="368458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84" y="2394239"/>
            <a:ext cx="4332794" cy="4147929"/>
          </a:xfrm>
        </p:spPr>
      </p:pic>
    </p:spTree>
    <p:extLst>
      <p:ext uri="{BB962C8B-B14F-4D97-AF65-F5344CB8AC3E}">
        <p14:creationId xmlns:p14="http://schemas.microsoft.com/office/powerpoint/2010/main" val="23595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We look forward to sharing an amazing time together in Year 2. Have a lovely Summer.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22" y="1899516"/>
            <a:ext cx="3594356" cy="3555145"/>
          </a:xfrm>
        </p:spPr>
      </p:pic>
      <p:sp>
        <p:nvSpPr>
          <p:cNvPr id="7" name="TextBox 6"/>
          <p:cNvSpPr txBox="1"/>
          <p:nvPr/>
        </p:nvSpPr>
        <p:spPr>
          <a:xfrm>
            <a:off x="443345" y="5874327"/>
            <a:ext cx="114346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pPr algn="ctr"/>
            <a:r>
              <a:rPr lang="en-GB" sz="3200" dirty="0" smtClean="0"/>
              <a:t>From Miss Burke, Mrs Brown, Miss </a:t>
            </a:r>
            <a:r>
              <a:rPr lang="en-GB" sz="3200" dirty="0" err="1" smtClean="0"/>
              <a:t>Jupp</a:t>
            </a:r>
            <a:r>
              <a:rPr lang="en-GB" sz="3200" smtClean="0"/>
              <a:t> and </a:t>
            </a:r>
            <a:r>
              <a:rPr lang="en-GB" sz="3200" dirty="0" smtClean="0"/>
              <a:t>Miss Monaghan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3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n-GB" sz="7200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GB" sz="72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GB" sz="72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n-GB" sz="72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72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en-GB" sz="72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7200" dirty="0" smtClean="0">
                <a:solidFill>
                  <a:srgbClr val="DEC8E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GB" sz="7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GB" sz="7200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GB" sz="72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n-GB" sz="72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GB" sz="72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n-GB" sz="72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endParaRPr lang="en-GB" dirty="0">
              <a:solidFill>
                <a:srgbClr val="7030A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614745"/>
              </p:ext>
            </p:extLst>
          </p:nvPr>
        </p:nvGraphicFramePr>
        <p:xfrm>
          <a:off x="663863" y="1816388"/>
          <a:ext cx="10689938" cy="4551333"/>
        </p:xfrm>
        <a:graphic>
          <a:graphicData uri="http://schemas.openxmlformats.org/drawingml/2006/table">
            <a:tbl>
              <a:tblPr firstRow="1" firstCol="1" bandRow="1"/>
              <a:tblGrid>
                <a:gridCol w="5104474">
                  <a:extLst>
                    <a:ext uri="{9D8B030D-6E8A-4147-A177-3AD203B41FA5}">
                      <a16:colId xmlns:a16="http://schemas.microsoft.com/office/drawing/2014/main" val="798479246"/>
                    </a:ext>
                  </a:extLst>
                </a:gridCol>
                <a:gridCol w="2766063">
                  <a:extLst>
                    <a:ext uri="{9D8B030D-6E8A-4147-A177-3AD203B41FA5}">
                      <a16:colId xmlns:a16="http://schemas.microsoft.com/office/drawing/2014/main" val="1525814975"/>
                    </a:ext>
                  </a:extLst>
                </a:gridCol>
                <a:gridCol w="2819401">
                  <a:extLst>
                    <a:ext uri="{9D8B030D-6E8A-4147-A177-3AD203B41FA5}">
                      <a16:colId xmlns:a16="http://schemas.microsoft.com/office/drawing/2014/main" val="169741670"/>
                    </a:ext>
                  </a:extLst>
                </a:gridCol>
              </a:tblGrid>
              <a:tr h="528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2J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654213"/>
                  </a:ext>
                </a:extLst>
              </a:tr>
              <a:tr h="29408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 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   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 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307845"/>
                  </a:ext>
                </a:extLst>
              </a:tr>
              <a:tr h="948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 Burke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Mrs </a:t>
                      </a: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Brown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</a:t>
                      </a:r>
                      <a:r>
                        <a:rPr lang="en-GB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Jupp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 Monaghan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637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-1" b="7285"/>
          <a:stretch/>
        </p:blipFill>
        <p:spPr>
          <a:xfrm>
            <a:off x="6220867" y="2416463"/>
            <a:ext cx="1979692" cy="2751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2017"/>
          <a:stretch/>
        </p:blipFill>
        <p:spPr>
          <a:xfrm>
            <a:off x="9011478" y="2416463"/>
            <a:ext cx="1977503" cy="2738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3421" b="8919"/>
          <a:stretch/>
        </p:blipFill>
        <p:spPr>
          <a:xfrm>
            <a:off x="3551709" y="2438400"/>
            <a:ext cx="2079712" cy="2733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2930" b="5751"/>
          <a:stretch/>
        </p:blipFill>
        <p:spPr>
          <a:xfrm>
            <a:off x="936824" y="2438400"/>
            <a:ext cx="2025439" cy="27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916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The Year 2 classrooms are in the Annex building, next to the Reception garden. It is also where the Infant Library is.</a:t>
            </a:r>
            <a:endParaRPr lang="en-GB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56" y="2340480"/>
            <a:ext cx="6262255" cy="42661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67" y="4473560"/>
            <a:ext cx="2164874" cy="1905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228" y="4895273"/>
            <a:ext cx="1399225" cy="1508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81" y="4544292"/>
            <a:ext cx="1368638" cy="14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411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Walk up the path, past the rainbow steps to the blue gate and follow the path to the Annex building. A friendly face will be </a:t>
            </a:r>
            <a:r>
              <a:rPr lang="en-GB" dirty="0" smtClean="0"/>
              <a:t>at the gate </a:t>
            </a:r>
            <a:r>
              <a:rPr lang="en-GB" dirty="0"/>
              <a:t>to say Good </a:t>
            </a:r>
            <a:r>
              <a:rPr lang="en-GB" dirty="0" smtClean="0"/>
              <a:t>morning</a:t>
            </a:r>
            <a:r>
              <a:rPr lang="en-GB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15"/>
          <a:stretch/>
        </p:blipFill>
        <p:spPr>
          <a:xfrm rot="5400000">
            <a:off x="222033" y="2808072"/>
            <a:ext cx="3860800" cy="36941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/>
          <a:stretch/>
        </p:blipFill>
        <p:spPr>
          <a:xfrm rot="5400000">
            <a:off x="4278743" y="2844802"/>
            <a:ext cx="3860802" cy="362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/>
          <a:stretch/>
        </p:blipFill>
        <p:spPr>
          <a:xfrm rot="5400000">
            <a:off x="8170572" y="3056085"/>
            <a:ext cx="3879272" cy="338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Have a look inside your classrooms. </a:t>
            </a:r>
            <a:br>
              <a:rPr lang="en-GB" dirty="0"/>
            </a:br>
            <a:r>
              <a:rPr lang="en-GB" dirty="0"/>
              <a:t>We </a:t>
            </a:r>
            <a:r>
              <a:rPr lang="en-GB" dirty="0" smtClean="0"/>
              <a:t>cannot </a:t>
            </a:r>
            <a:r>
              <a:rPr lang="en-GB" dirty="0"/>
              <a:t>wait to welcome you all.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2" y="2088075"/>
            <a:ext cx="5715798" cy="40296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27" y="2415572"/>
            <a:ext cx="4197438" cy="37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2654" y="665018"/>
            <a:ext cx="3161145" cy="1921164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2B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2" y="754206"/>
            <a:ext cx="7239632" cy="54297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2370513"/>
            <a:ext cx="3210867" cy="28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6472" y="365125"/>
            <a:ext cx="3207327" cy="194396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2J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/>
          <a:stretch/>
        </p:blipFill>
        <p:spPr>
          <a:xfrm>
            <a:off x="399954" y="923637"/>
            <a:ext cx="7580263" cy="54388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76" y="2715491"/>
            <a:ext cx="3736751" cy="269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4108" y="365125"/>
            <a:ext cx="3299691" cy="2562802"/>
          </a:xfrm>
        </p:spPr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2M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0" y="794760"/>
            <a:ext cx="7376197" cy="55321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49" y="3159358"/>
            <a:ext cx="3418041" cy="22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Year 2 we love to invent, build and design.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9" y="2028825"/>
            <a:ext cx="3263503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5190" r="4615" b="3890"/>
          <a:stretch/>
        </p:blipFill>
        <p:spPr>
          <a:xfrm>
            <a:off x="3676072" y="2028825"/>
            <a:ext cx="3750899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27429" r="13902" b="10457"/>
          <a:stretch/>
        </p:blipFill>
        <p:spPr>
          <a:xfrm>
            <a:off x="9374908" y="1976798"/>
            <a:ext cx="2475345" cy="2170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77845" r="45332"/>
          <a:stretch/>
        </p:blipFill>
        <p:spPr>
          <a:xfrm>
            <a:off x="9374908" y="4359564"/>
            <a:ext cx="2475345" cy="2020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35101" r="3485" b="31969"/>
          <a:stretch/>
        </p:blipFill>
        <p:spPr>
          <a:xfrm rot="16200000">
            <a:off x="6248865" y="3593677"/>
            <a:ext cx="4391892" cy="12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07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207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 Welcome to Year 2 </vt:lpstr>
      <vt:lpstr>Year 2 Teachers</vt:lpstr>
      <vt:lpstr>The Year 2 classrooms are in the Annex building, next to the Reception garden. It is also where the Infant Library is.</vt:lpstr>
      <vt:lpstr>Walk up the path, past the rainbow steps to the blue gate and follow the path to the Annex building. A friendly face will be at the gate to say Good morning.</vt:lpstr>
      <vt:lpstr>Have a look inside your classrooms.  We cannot wait to welcome you all.</vt:lpstr>
      <vt:lpstr>2B</vt:lpstr>
      <vt:lpstr>   2J</vt:lpstr>
      <vt:lpstr>   2M</vt:lpstr>
      <vt:lpstr>In Year 2 we love to invent, build and design.</vt:lpstr>
      <vt:lpstr>Join us as we go back in time, to learn about famous people and events from the past.</vt:lpstr>
      <vt:lpstr>Where will our exciting reading adventures take us ? We love to use our imaginations.</vt:lpstr>
      <vt:lpstr> Our favourite things are…</vt:lpstr>
      <vt:lpstr>We enjoy…</vt:lpstr>
      <vt:lpstr>We look forward to sharing an amazing time together in Year 2. Have a lovely Summer.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</dc:title>
  <dc:creator>Burke, Lucie</dc:creator>
  <cp:lastModifiedBy>Lucie Burke</cp:lastModifiedBy>
  <cp:revision>38</cp:revision>
  <dcterms:created xsi:type="dcterms:W3CDTF">2020-06-17T17:51:27Z</dcterms:created>
  <dcterms:modified xsi:type="dcterms:W3CDTF">2022-07-12T09:30:10Z</dcterms:modified>
</cp:coreProperties>
</file>